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9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247"/>
    <a:srgbClr val="FD5808"/>
    <a:srgbClr val="03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3"/>
    <p:restoredTop sz="95827"/>
  </p:normalViewPr>
  <p:slideViewPr>
    <p:cSldViewPr snapToGrid="0" snapToObjects="1">
      <p:cViewPr>
        <p:scale>
          <a:sx n="122" d="100"/>
          <a:sy n="122" d="100"/>
        </p:scale>
        <p:origin x="-30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E372DF7-F39A-8048-8A95-8B1E5FE4F2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23071-C692-2C43-9319-5E65C9A1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x-none" smtClean="0"/>
              <a:t>03.03.2025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621A27-77AB-0F43-B9C8-ABA86E81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71D0E8-211E-3A4F-8D09-33FF9463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="" xmlns:a16="http://schemas.microsoft.com/office/drawing/2014/main" id="{7997F76A-2078-F343-8FFC-B91EF30A4544}"/>
              </a:ext>
            </a:extLst>
          </p:cNvPr>
          <p:cNvSpPr/>
          <p:nvPr userDrawn="1"/>
        </p:nvSpPr>
        <p:spPr>
          <a:xfrm>
            <a:off x="-1401288" y="2734501"/>
            <a:ext cx="8799616" cy="2743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3000F">
              <a:alpha val="78000"/>
            </a:srgbClr>
          </a:solidFill>
          <a:ln w="38100">
            <a:gradFill flip="none" rotWithShape="1">
              <a:gsLst>
                <a:gs pos="0">
                  <a:srgbClr val="FD5808"/>
                </a:gs>
                <a:gs pos="63000">
                  <a:srgbClr val="3C1247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811BE4-06C0-DC40-8989-3E8D0CF01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2334419"/>
            <a:ext cx="7131628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7F4766-700F-674C-9B72-7EA90925B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4814094"/>
            <a:ext cx="7131628" cy="663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2699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5A2578-D719-9C47-9C73-2328D71D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4EFE19-68D2-5D4D-AB15-BE60EF19F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5FC625-483D-474E-8FE6-61DF2A59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x-none" smtClean="0"/>
              <a:t>03.03.2025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168A78-2619-AA4D-8FCC-62E86CD7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FE9289-8009-254E-926E-05AA6562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496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59651F-A7DA-3641-9560-D91C256E6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62C75EF-FB11-4446-8C98-9B2787290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25D7C1-B2E3-2340-9558-2D1C72F9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x-none" smtClean="0"/>
              <a:t>03.03.2025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4051CF-E312-E54F-BFA4-41FB835C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82909A-4433-F14D-9220-3453F3AA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378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204FAA-A040-D54F-A38C-EF349F69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CA30D9-505D-0447-8AB7-05BADA549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1676D2-C2C3-6C4F-B821-BFA334FD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x-none" smtClean="0"/>
              <a:t>03.03.2025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68BA49-24EB-8B49-B787-516E19C9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8B865A-B367-2F43-9252-775811CD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138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D7F934-A7BF-CA41-B463-13071E1E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75AFF0-62D9-ED4D-99D7-E5EDFAE4D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91C1F2-6AD0-154C-8B66-7F78128D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x-none" smtClean="0"/>
              <a:t>03.03.2025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44922-3CA3-C044-AB38-0CF8D854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EED65F-0887-C240-A6EC-687D639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419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3D78EB-5272-C54F-B0C6-521849C3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2F6FA3-7CA3-1F48-9FB3-7189773B3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A1E7AF-C67A-8E42-9D57-981AB73C4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892E23-6BBE-EE45-A5A4-915FC3AF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x-none" smtClean="0"/>
              <a:t>03.03.2025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B5AE8D-B4E2-0745-8122-B41C42F7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5BCA94-C160-9E45-8ED3-87DD264F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44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562A2B-B8E0-D04F-A8E8-3A17C890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05E5DA-E32F-0E4E-873B-547AD3DFA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93C8E4-AB08-ED48-9F9E-CE97CEF27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FBA03EE-35F3-9F48-A7C6-3A6031E80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3E95D31-F2BA-2447-A77A-F57EB57A6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74E931C-DC21-A943-B748-7BB253B1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x-none" smtClean="0"/>
              <a:t>03.03.2025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4731F2-728B-D945-BC20-90ED8257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DD08E46-FF02-9E4A-A64A-0E4D4C62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497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E48CFC-289E-B541-8714-C4281AF6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85B926-B781-C147-84A4-B2F23C65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x-none" smtClean="0"/>
              <a:t>03.03.2025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8BE2B59-96BE-EB46-B06C-86D5FB78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EC2A19C-4251-9E47-925E-5472581F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892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8E8604-BB0B-8F41-A8E1-A6571CBC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x-none" smtClean="0"/>
              <a:t>03.03.2025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336A5D-703A-FD4D-B72D-D4F13F5B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AEAF2F1-AA72-7A42-ACA6-FD1CFED4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441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B9F9C5-8769-8E4B-AA77-69E77E7B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A7735F-BFC3-8F4A-8354-D388DF32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B7EB76-384A-3441-93EA-6ABFD17C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32DE2E-E4C7-6A41-A740-4F1A6244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x-none" smtClean="0"/>
              <a:t>03.03.2025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2751D5-EC6C-A34D-9FCB-84283E32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45F47F-C9EA-614E-BD8C-0C896A17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922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F708AB-3A7F-D747-B3F0-F09B81E2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C886EFC-5794-104F-9229-677AD9242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BBBB72C-A92F-A042-848D-BBBDCAD83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969341-AF8C-5A47-80F7-19CF0702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6CC-5A02-9A4E-8F99-88E34B0635A0}" type="datetimeFigureOut">
              <a:rPr lang="x-none" smtClean="0"/>
              <a:t>03.03.2025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753352-0524-D74E-AF5E-0A67B61C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2D63BB-C969-464F-AC0A-0EFE4D13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8198-1643-6748-9BEC-3C7A8DCFA0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469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C4E71A-E5DB-2042-B7AB-DB67635CFF9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474A523-9988-5049-A732-294B80FE603C}"/>
              </a:ext>
            </a:extLst>
          </p:cNvPr>
          <p:cNvSpPr/>
          <p:nvPr userDrawn="1"/>
        </p:nvSpPr>
        <p:spPr>
          <a:xfrm>
            <a:off x="304305" y="264978"/>
            <a:ext cx="11583390" cy="6328043"/>
          </a:xfrm>
          <a:prstGeom prst="rect">
            <a:avLst/>
          </a:prstGeom>
          <a:solidFill>
            <a:srgbClr val="03000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AF6FD9E-714F-0C48-9219-5D8AAE8F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7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1FECEF-D83D-E04C-90E6-DE87EDD82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BFA1F1-D535-1E4F-B1D5-9E38C7A82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316CC-5A02-9A4E-8F99-88E34B0635A0}" type="datetimeFigureOut">
              <a:rPr lang="x-none" smtClean="0"/>
              <a:t>03.03.2025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B8A962-02FE-384F-8216-E55B52144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836BA3-4D16-D546-97E5-4A82EF244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8198-1643-6748-9BEC-3C7A8DCFA0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703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ivelib.ru/review/2598496-marat-kazej-vyacheslav-moroz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5E8478-E65C-7A44-88FB-57F3513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588" y="2334419"/>
            <a:ext cx="7131628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«ОНИ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НЕ ВЫБИРАЛИ ВОЙНУ»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D4E70ED-BC68-A045-AB80-749E3E2B3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588" y="4814094"/>
            <a:ext cx="7131628" cy="663607"/>
          </a:xfrm>
        </p:spPr>
        <p:txBody>
          <a:bodyPr/>
          <a:lstStyle/>
          <a:p>
            <a:pPr algn="l"/>
            <a:r>
              <a:rPr lang="ru-RU" dirty="0" smtClean="0"/>
              <a:t>Память о героях-пионерах в книгах живет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1934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мирные дни, побеждая и строя,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Помнит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Отчизна года боевые.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Славьтесь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веках, пионеры-герои!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Славьтесь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товарищи, вечно живые!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82461"/>
            <a:ext cx="10515600" cy="28945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Маленькие </a:t>
            </a:r>
            <a:r>
              <a:rPr lang="ru-RU" dirty="0"/>
              <a:t>герои большой войны. Подборка книг о советских пионерах, совершивших подвиги в период Великой Отечественной войны. Поколение, заставшее пионерское детство и пионерские отряды имени этих героев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96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030" y="365126"/>
            <a:ext cx="6359769" cy="5777766"/>
          </a:xfrm>
        </p:spPr>
        <p:txBody>
          <a:bodyPr>
            <a:normAutofit/>
          </a:bodyPr>
          <a:lstStyle/>
          <a:p>
            <a:r>
              <a:rPr lang="ru-RU" dirty="0" smtClean="0"/>
              <a:t> 	Книга </a:t>
            </a:r>
            <a:r>
              <a:rPr lang="ru-RU" dirty="0"/>
              <a:t>рассказывает о пионере Вале Котике, который за подвиги, совершенные в годы Великой Отечественной войны, был удостоен самой высшей награды Родины – звания Героя Советского Союза.</a:t>
            </a:r>
            <a:endParaRPr lang="x-none" dirty="0"/>
          </a:p>
        </p:txBody>
      </p:sp>
      <p:sp>
        <p:nvSpPr>
          <p:cNvPr id="45" name="TextBox 49">
            <a:extLst>
              <a:ext uri="{FF2B5EF4-FFF2-40B4-BE49-F238E27FC236}">
                <a16:creationId xmlns="" xmlns:a16="http://schemas.microsoft.com/office/drawing/2014/main" id="{108ECC95-6066-4747-B120-A12EC72C6F10}"/>
              </a:ext>
            </a:extLst>
          </p:cNvPr>
          <p:cNvSpPr txBox="1"/>
          <p:nvPr/>
        </p:nvSpPr>
        <p:spPr>
          <a:xfrm>
            <a:off x="1119043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50">
            <a:extLst>
              <a:ext uri="{FF2B5EF4-FFF2-40B4-BE49-F238E27FC236}">
                <a16:creationId xmlns="" xmlns:a16="http://schemas.microsoft.com/office/drawing/2014/main" id="{21FF1077-D325-3143-9932-3FC53AE9DC34}"/>
              </a:ext>
            </a:extLst>
          </p:cNvPr>
          <p:cNvSpPr txBox="1">
            <a:spLocks/>
          </p:cNvSpPr>
          <p:nvPr/>
        </p:nvSpPr>
        <p:spPr>
          <a:xfrm>
            <a:off x="106433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="" xmlns:a16="http://schemas.microsoft.com/office/drawing/2014/main" id="{C7F2AE0E-136B-DB49-981C-B5DAA42D8145}"/>
              </a:ext>
            </a:extLst>
          </p:cNvPr>
          <p:cNvSpPr txBox="1"/>
          <p:nvPr/>
        </p:nvSpPr>
        <p:spPr>
          <a:xfrm>
            <a:off x="3172010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53">
            <a:extLst>
              <a:ext uri="{FF2B5EF4-FFF2-40B4-BE49-F238E27FC236}">
                <a16:creationId xmlns="" xmlns:a16="http://schemas.microsoft.com/office/drawing/2014/main" id="{6F5DD0EB-05AA-934E-A5D1-7B81C5B3F078}"/>
              </a:ext>
            </a:extLst>
          </p:cNvPr>
          <p:cNvSpPr txBox="1">
            <a:spLocks/>
          </p:cNvSpPr>
          <p:nvPr/>
        </p:nvSpPr>
        <p:spPr>
          <a:xfrm>
            <a:off x="3172010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=""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5623562" y="4883156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6">
            <a:extLst>
              <a:ext uri="{FF2B5EF4-FFF2-40B4-BE49-F238E27FC236}">
                <a16:creationId xmlns="" xmlns:a16="http://schemas.microsoft.com/office/drawing/2014/main" id="{72C33E5D-0FB5-C34F-8C2B-111D8A825F55}"/>
              </a:ext>
            </a:extLst>
          </p:cNvPr>
          <p:cNvSpPr txBox="1">
            <a:spLocks/>
          </p:cNvSpPr>
          <p:nvPr/>
        </p:nvSpPr>
        <p:spPr>
          <a:xfrm>
            <a:off x="5365654" y="5278296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=""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7374765" y="479718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9">
            <a:extLst>
              <a:ext uri="{FF2B5EF4-FFF2-40B4-BE49-F238E27FC236}">
                <a16:creationId xmlns="" xmlns:a16="http://schemas.microsoft.com/office/drawing/2014/main" id="{E4BE603C-8EEE-4845-B407-B24440F17CF0}"/>
              </a:ext>
            </a:extLst>
          </p:cNvPr>
          <p:cNvSpPr txBox="1">
            <a:spLocks/>
          </p:cNvSpPr>
          <p:nvPr/>
        </p:nvSpPr>
        <p:spPr>
          <a:xfrm>
            <a:off x="737476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="" xmlns:a16="http://schemas.microsoft.com/office/drawing/2014/main" id="{6376FAB9-E5FA-8349-B718-276D0FF70620}"/>
              </a:ext>
            </a:extLst>
          </p:cNvPr>
          <p:cNvSpPr txBox="1"/>
          <p:nvPr/>
        </p:nvSpPr>
        <p:spPr>
          <a:xfrm>
            <a:off x="9816123" y="4816225"/>
            <a:ext cx="1733569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62">
            <a:extLst>
              <a:ext uri="{FF2B5EF4-FFF2-40B4-BE49-F238E27FC236}">
                <a16:creationId xmlns="" xmlns:a16="http://schemas.microsoft.com/office/drawing/2014/main" id="{C2F93BB6-35BE-B24B-BC2B-AD8D7F53E6E7}"/>
              </a:ext>
            </a:extLst>
          </p:cNvPr>
          <p:cNvSpPr txBox="1">
            <a:spLocks/>
          </p:cNvSpPr>
          <p:nvPr/>
        </p:nvSpPr>
        <p:spPr>
          <a:xfrm>
            <a:off x="9495034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26" name="Picture 2" descr="C:\Users\Пользователь\Desktop\G._Nadzhafov__Valya_Koti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35" y="1282536"/>
            <a:ext cx="3624896" cy="49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631" y="365125"/>
            <a:ext cx="6766169" cy="624669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Четырнадцатилетний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пионер Володя Дубинин вступает в ряды партизан, укрывающихся от фашистов в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Старокарантинских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каменоломнях. Вскоре гитлеровцы замуровывают почти все выходы из каменоломен. Но Володя выбирается наружу сквозь узкие лазы — там, где не пролезет взрослый, и, рискуя жизнью, приносит партизанам ценные сведения о противнике.</a:t>
            </a:r>
            <a:endParaRPr lang="x-none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4" y="684237"/>
            <a:ext cx="3533322" cy="538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5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61169" y="515815"/>
            <a:ext cx="62913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</a:t>
            </a:r>
            <a:r>
              <a:rPr lang="ru-RU" sz="2400" dirty="0">
                <a:solidFill>
                  <a:schemeClr val="bg1"/>
                </a:solidFill>
              </a:rPr>
              <a:t>Витя Коробков – пионер, партизан" от Ершова Якова Алексеевича – это захватывающая военно-историческая повесть, изданная Издательским домом </a:t>
            </a:r>
            <a:r>
              <a:rPr lang="ru-RU" sz="2400" dirty="0" err="1">
                <a:solidFill>
                  <a:schemeClr val="bg1"/>
                </a:solidFill>
              </a:rPr>
              <a:t>Вахромеева</a:t>
            </a:r>
            <a:r>
              <a:rPr lang="ru-RU" sz="2400" dirty="0">
                <a:solidFill>
                  <a:schemeClr val="bg1"/>
                </a:solidFill>
              </a:rPr>
              <a:t>. Книга написана на офсетной бумаге и имеет твердую обложку, что делает её не только удобной для чтения, но и долговечной. Содержание книги размещено на 264 страницах, предлагая читателю глубокое погружение в исторические события. Автор мастерски воссоздает атмосферу тех времен, рассказывая о подвигах и жизни пионера и партизана Вити </a:t>
            </a:r>
            <a:r>
              <a:rPr lang="ru-RU" sz="2400" dirty="0" err="1">
                <a:solidFill>
                  <a:schemeClr val="bg1"/>
                </a:solidFill>
              </a:rPr>
              <a:t>Коробкова</a:t>
            </a:r>
            <a:r>
              <a:rPr lang="ru-RU" sz="2400" dirty="0">
                <a:solidFill>
                  <a:schemeClr val="bg1"/>
                </a:solidFill>
              </a:rPr>
              <a:t>. Эта книга будет интересна всем, кто увлекается военной историей и хочет узнать о героизме и самопожертвовании в трудные времена.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59938" y="296985"/>
            <a:ext cx="5593862" cy="58799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4" y="365126"/>
            <a:ext cx="4532923" cy="604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58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243384" y="1000369"/>
            <a:ext cx="8315570" cy="523630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Я прочитал много книг про пионеров-героев. Восхищаюсь их мужеством, смелостью, отвагой. Они заслуживают уважение. Мы должны помнить их, маленьких героев, героев военного времени. Боря </a:t>
            </a:r>
            <a:r>
              <a:rPr lang="ru-RU" sz="4000" dirty="0" err="1"/>
              <a:t>Цариков</a:t>
            </a:r>
            <a:r>
              <a:rPr lang="ru-RU" sz="4000" dirty="0"/>
              <a:t> - не смотря на юный возраст и короткую жизнь совершил не мало боевых подвигов.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5" y="734646"/>
            <a:ext cx="2408932" cy="31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339" y="836245"/>
            <a:ext cx="4603262" cy="456418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4554" y="1825625"/>
            <a:ext cx="5789246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Я прочитала произведение В.Н</a:t>
            </a:r>
            <a:r>
              <a:rPr lang="ru-RU" dirty="0" smtClean="0"/>
              <a:t>. Морозова </a:t>
            </a:r>
            <a:r>
              <a:rPr lang="ru-RU" dirty="0"/>
              <a:t>"Марат </a:t>
            </a:r>
            <a:r>
              <a:rPr lang="ru-RU" dirty="0" err="1"/>
              <a:t>Казей</a:t>
            </a:r>
            <a:r>
              <a:rPr lang="ru-RU" dirty="0"/>
              <a:t>". Когда я его читала, то в некоторых моментах было грустно, но я была восхищена поступком храброго и верного Родине человека Марата </a:t>
            </a:r>
            <a:r>
              <a:rPr lang="ru-RU" dirty="0" err="1"/>
              <a:t>Казея</a:t>
            </a:r>
            <a:r>
              <a:rPr lang="ru-RU" dirty="0"/>
              <a:t>. Мне понравилась история про этого героя. Его планы, решительность, ответственность, смелость и храбрость. В столь юном возрасте он совершил очень много героических поступков. Не каждый решится на такое.</a:t>
            </a:r>
          </a:p>
          <a:p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733774"/>
            <a:ext cx="3136054" cy="416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65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3477"/>
            <a:ext cx="3749431" cy="44391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2430" y="1927225"/>
            <a:ext cx="6461369" cy="4351338"/>
          </a:xfrm>
        </p:spPr>
        <p:txBody>
          <a:bodyPr>
            <a:normAutofit/>
          </a:bodyPr>
          <a:lstStyle/>
          <a:p>
            <a:r>
              <a:rPr lang="ru-RU" dirty="0"/>
              <a:t>Книга посвящена юной героине Великой Отечественной войны - Зине Портновой, удостоенной звания Героя Советского Союза. Автор собрал большой материал о маленькой подпольщице, ее родных и близких, сумел правдиво рассказать о короткой, но яркой жизни Зины, ее участии в борьбе с фашистскими захватчиками.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9" y="807525"/>
            <a:ext cx="3378275" cy="43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87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331</Words>
  <Application>Microsoft Office PowerPoint</Application>
  <PresentationFormat>Произвольный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«ОНИ           НЕ ВЫБИРАЛИ ВОЙНУ»</vt:lpstr>
      <vt:lpstr>     В мирные дни, побеждая и строя,  Помнит Отчизна года боевые.  Славьтесь в веках, пионеры-герои!  Славьтесь, товарищи, вечно живые! </vt:lpstr>
      <vt:lpstr>  Книга рассказывает о пионере Вале Котике, который за подвиги, совершенные в годы Великой Отечественной войны, был удостоен самой высшей награды Родины – звания Героя Советского Союза.</vt:lpstr>
      <vt:lpstr>Четырнадцатилетний пионер Володя Дубинин вступает в ряды партизан, укрывающихся от фашистов в Старокарантинских каменоломнях. Вскоре гитлеровцы замуровывают почти все выходы из каменоломен. Но Володя выбирается наружу сквозь узкие лазы — там, где не пролезет взрослый, и, рискуя жизнью, приносит партизанам ценные сведения о противнике.</vt:lpstr>
      <vt:lpstr>Презентация PowerPoint</vt:lpstr>
      <vt:lpstr>Я прочитал много книг про пионеров-героев. Восхищаюсь их мужеством, смелостью, отвагой. Они заслуживают уважение. Мы должны помнить их, маленьких героев, героев военного времени. Боря Цариков - не смотря на юный возраст и короткую жизнь совершил не мало боевых подвигов.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Пользователь</cp:lastModifiedBy>
  <cp:revision>9</cp:revision>
  <dcterms:created xsi:type="dcterms:W3CDTF">2023-07-14T16:05:27Z</dcterms:created>
  <dcterms:modified xsi:type="dcterms:W3CDTF">2025-03-03T11:42:50Z</dcterms:modified>
</cp:coreProperties>
</file>